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4" r:id="rId3"/>
    <p:sldId id="269" r:id="rId4"/>
    <p:sldId id="272" r:id="rId5"/>
    <p:sldId id="270" r:id="rId6"/>
    <p:sldId id="271" r:id="rId7"/>
    <p:sldId id="273" r:id="rId8"/>
    <p:sldId id="274" r:id="rId9"/>
    <p:sldId id="27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98EC"/>
    <a:srgbClr val="123A6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8" autoAdjust="0"/>
    <p:restoredTop sz="94680" autoAdjust="0"/>
  </p:normalViewPr>
  <p:slideViewPr>
    <p:cSldViewPr snapToGrid="0">
      <p:cViewPr varScale="1">
        <p:scale>
          <a:sx n="152" d="100"/>
          <a:sy n="152" d="100"/>
        </p:scale>
        <p:origin x="510" y="1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544433-9894-4477-9B1E-61BBF47033A1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15BC43-7485-4F6C-86B9-BF93B86F3C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15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5BC43-7485-4F6C-86B9-BF93B86F3CB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4248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g_right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>
          <a:xfrm>
            <a:off x="8128000" y="-2621"/>
            <a:ext cx="4064000" cy="6858000"/>
          </a:xfrm>
          <a:prstGeom prst="rect">
            <a:avLst/>
          </a:prstGeom>
        </p:spPr>
      </p:pic>
      <p:pic>
        <p:nvPicPr>
          <p:cNvPr id="8" name="bg_lef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9" name="bg_main_theme"/>
          <p:cNvSpPr/>
          <p:nvPr userDrawn="1"/>
        </p:nvSpPr>
        <p:spPr>
          <a:xfrm>
            <a:off x="312912" y="0"/>
            <a:ext cx="859740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pattern"/>
          <p:cNvSpPr/>
          <p:nvPr userDrawn="1"/>
        </p:nvSpPr>
        <p:spPr>
          <a:xfrm>
            <a:off x="312912" y="2951480"/>
            <a:ext cx="8597407" cy="3903899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 l="-16369" t="-11784" r="-7157" b="-994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main_board"/>
          <p:cNvGrpSpPr/>
          <p:nvPr userDrawn="1"/>
        </p:nvGrpSpPr>
        <p:grpSpPr>
          <a:xfrm>
            <a:off x="726440" y="1400452"/>
            <a:ext cx="8600440" cy="2709268"/>
            <a:chOff x="685800" y="1400452"/>
            <a:chExt cx="8600440" cy="2709268"/>
          </a:xfrm>
          <a:effectLst>
            <a:outerShdw blurRad="203200" dist="38100" dir="2700000" algn="tl" rotWithShape="0">
              <a:prstClr val="black">
                <a:alpha val="19000"/>
              </a:prstClr>
            </a:outerShdw>
          </a:effectLst>
        </p:grpSpPr>
        <p:sp>
          <p:nvSpPr>
            <p:cNvPr id="14" name="矩形 13"/>
            <p:cNvSpPr/>
            <p:nvPr userDrawn="1"/>
          </p:nvSpPr>
          <p:spPr>
            <a:xfrm>
              <a:off x="685800" y="1400452"/>
              <a:ext cx="8600440" cy="25958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685800" y="1513840"/>
              <a:ext cx="8600440" cy="2595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146089" y="2004459"/>
            <a:ext cx="7934411" cy="833633"/>
          </a:xfrm>
        </p:spPr>
        <p:txBody>
          <a:bodyPr anchor="ctr">
            <a:noAutofit/>
          </a:bodyPr>
          <a:lstStyle>
            <a:lvl1pPr algn="l">
              <a:defRPr sz="6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46089" y="2838092"/>
            <a:ext cx="7934411" cy="49061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单击以编辑副标题</a:t>
            </a:r>
          </a:p>
        </p:txBody>
      </p:sp>
      <p:sp>
        <p:nvSpPr>
          <p:cNvPr id="16" name="矩形 15"/>
          <p:cNvSpPr/>
          <p:nvPr userDrawn="1"/>
        </p:nvSpPr>
        <p:spPr>
          <a:xfrm>
            <a:off x="722384" y="2004459"/>
            <a:ext cx="233680" cy="743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jwc_logo"/>
          <p:cNvGrpSpPr/>
          <p:nvPr userDrawn="1"/>
        </p:nvGrpSpPr>
        <p:grpSpPr>
          <a:xfrm>
            <a:off x="1146090" y="6242962"/>
            <a:ext cx="1809740" cy="305514"/>
            <a:chOff x="8729725" y="4570716"/>
            <a:chExt cx="2830513" cy="477838"/>
          </a:xfrm>
          <a:solidFill>
            <a:schemeClr val="bg1">
              <a:alpha val="50000"/>
            </a:schemeClr>
          </a:solidFill>
        </p:grpSpPr>
        <p:sp>
          <p:nvSpPr>
            <p:cNvPr id="18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8350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bg_right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05" r="22916"/>
          <a:stretch/>
        </p:blipFill>
        <p:spPr>
          <a:xfrm>
            <a:off x="8128000" y="-2621"/>
            <a:ext cx="4064000" cy="6858000"/>
          </a:xfrm>
          <a:prstGeom prst="rect">
            <a:avLst/>
          </a:prstGeom>
        </p:spPr>
      </p:pic>
      <p:pic>
        <p:nvPicPr>
          <p:cNvPr id="8" name="bg_lef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9" name="abg_main_theme"/>
          <p:cNvSpPr/>
          <p:nvPr userDrawn="1"/>
        </p:nvSpPr>
        <p:spPr>
          <a:xfrm>
            <a:off x="312912" y="0"/>
            <a:ext cx="954335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pattern"/>
          <p:cNvSpPr/>
          <p:nvPr userDrawn="1"/>
        </p:nvSpPr>
        <p:spPr>
          <a:xfrm>
            <a:off x="312912" y="2951480"/>
            <a:ext cx="9540000" cy="3903899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 l="-10944" t="-11784" r="-378" b="-994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main_board"/>
          <p:cNvGrpSpPr/>
          <p:nvPr userDrawn="1"/>
        </p:nvGrpSpPr>
        <p:grpSpPr>
          <a:xfrm>
            <a:off x="726439" y="825500"/>
            <a:ext cx="9539301" cy="4781549"/>
            <a:chOff x="685800" y="1400452"/>
            <a:chExt cx="8600440" cy="2709268"/>
          </a:xfrm>
          <a:effectLst>
            <a:outerShdw blurRad="203200" dist="38100" dir="2700000" algn="tl" rotWithShape="0">
              <a:prstClr val="black">
                <a:alpha val="19000"/>
              </a:prstClr>
            </a:outerShdw>
          </a:effectLst>
        </p:grpSpPr>
        <p:sp>
          <p:nvSpPr>
            <p:cNvPr id="14" name="矩形 13"/>
            <p:cNvSpPr/>
            <p:nvPr userDrawn="1"/>
          </p:nvSpPr>
          <p:spPr>
            <a:xfrm>
              <a:off x="685800" y="1400452"/>
              <a:ext cx="8600440" cy="25958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685800" y="1458019"/>
              <a:ext cx="8600440" cy="26517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1066007" y="2432050"/>
            <a:ext cx="8909844" cy="2471738"/>
          </a:xfrm>
        </p:spPr>
        <p:txBody>
          <a:bodyPr/>
          <a:lstStyle>
            <a:lvl1pPr marL="266700" indent="-266700">
              <a:buFont typeface="Arial" panose="020B0604020202020204" pitchFamily="34" charset="0"/>
              <a:buChar char="•"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40" name="矩形 39"/>
          <p:cNvSpPr/>
          <p:nvPr userDrawn="1"/>
        </p:nvSpPr>
        <p:spPr>
          <a:xfrm>
            <a:off x="722384" y="1332206"/>
            <a:ext cx="233680" cy="743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1066006" y="1216332"/>
            <a:ext cx="8909844" cy="1021080"/>
          </a:xfrm>
        </p:spPr>
        <p:txBody>
          <a:bodyPr/>
          <a:lstStyle>
            <a:lvl1pPr>
              <a:defRPr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/>
              <a:t>目录</a:t>
            </a:r>
          </a:p>
        </p:txBody>
      </p:sp>
      <p:grpSp>
        <p:nvGrpSpPr>
          <p:cNvPr id="42" name="jwc_logo"/>
          <p:cNvGrpSpPr/>
          <p:nvPr userDrawn="1"/>
        </p:nvGrpSpPr>
        <p:grpSpPr>
          <a:xfrm>
            <a:off x="1146090" y="6242962"/>
            <a:ext cx="1809740" cy="305514"/>
            <a:chOff x="8729725" y="4570716"/>
            <a:chExt cx="2830513" cy="477838"/>
          </a:xfrm>
          <a:solidFill>
            <a:schemeClr val="bg1">
              <a:alpha val="50000"/>
            </a:schemeClr>
          </a:solidFill>
        </p:grpSpPr>
        <p:sp>
          <p:nvSpPr>
            <p:cNvPr id="43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7392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bg_right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05" r="22916"/>
          <a:stretch/>
        </p:blipFill>
        <p:spPr>
          <a:xfrm>
            <a:off x="8128000" y="-2621"/>
            <a:ext cx="4064000" cy="6858000"/>
          </a:xfrm>
          <a:prstGeom prst="rect">
            <a:avLst/>
          </a:prstGeom>
        </p:spPr>
      </p:pic>
      <p:pic>
        <p:nvPicPr>
          <p:cNvPr id="8" name="bg_lef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9" name="abg_main_theme"/>
          <p:cNvSpPr/>
          <p:nvPr userDrawn="1"/>
        </p:nvSpPr>
        <p:spPr>
          <a:xfrm>
            <a:off x="312912" y="0"/>
            <a:ext cx="954335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pattern"/>
          <p:cNvSpPr/>
          <p:nvPr userDrawn="1"/>
        </p:nvSpPr>
        <p:spPr>
          <a:xfrm>
            <a:off x="312912" y="2951480"/>
            <a:ext cx="9540000" cy="3903899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 l="-10944" t="-11784" r="-378" b="-994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main_board"/>
          <p:cNvGrpSpPr/>
          <p:nvPr userDrawn="1"/>
        </p:nvGrpSpPr>
        <p:grpSpPr>
          <a:xfrm>
            <a:off x="726439" y="2305227"/>
            <a:ext cx="9539301" cy="1928259"/>
            <a:chOff x="685800" y="1400452"/>
            <a:chExt cx="8600440" cy="2709268"/>
          </a:xfrm>
          <a:effectLst>
            <a:outerShdw blurRad="203200" dist="38100" dir="2700000" algn="tl" rotWithShape="0">
              <a:prstClr val="black">
                <a:alpha val="19000"/>
              </a:prstClr>
            </a:outerShdw>
          </a:effectLst>
        </p:grpSpPr>
        <p:sp>
          <p:nvSpPr>
            <p:cNvPr id="14" name="矩形 13"/>
            <p:cNvSpPr/>
            <p:nvPr userDrawn="1"/>
          </p:nvSpPr>
          <p:spPr>
            <a:xfrm>
              <a:off x="685800" y="1400452"/>
              <a:ext cx="8600440" cy="25958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685800" y="1542955"/>
              <a:ext cx="8600440" cy="2566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808158" y="2774484"/>
            <a:ext cx="7726680" cy="833633"/>
          </a:xfrm>
        </p:spPr>
        <p:txBody>
          <a:bodyPr anchor="ctr">
            <a:normAutofit/>
          </a:bodyPr>
          <a:lstStyle>
            <a:lvl1pPr algn="l">
              <a:defRPr sz="4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/>
              <a:t>单击编辑小节标题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808158" y="3617738"/>
            <a:ext cx="7726680" cy="409918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单击以编辑副标题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727075" y="2800739"/>
            <a:ext cx="898525" cy="883066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grpSp>
        <p:nvGrpSpPr>
          <p:cNvPr id="41" name="jwc_logo"/>
          <p:cNvGrpSpPr/>
          <p:nvPr userDrawn="1"/>
        </p:nvGrpSpPr>
        <p:grpSpPr>
          <a:xfrm>
            <a:off x="1146090" y="6242962"/>
            <a:ext cx="1809740" cy="305514"/>
            <a:chOff x="8729725" y="4570716"/>
            <a:chExt cx="2830513" cy="477838"/>
          </a:xfrm>
          <a:solidFill>
            <a:schemeClr val="bg1">
              <a:alpha val="50000"/>
            </a:schemeClr>
          </a:solidFill>
        </p:grpSpPr>
        <p:sp>
          <p:nvSpPr>
            <p:cNvPr id="42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70885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g_lef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9" name="abg_main_theme"/>
          <p:cNvSpPr/>
          <p:nvPr userDrawn="1"/>
        </p:nvSpPr>
        <p:spPr>
          <a:xfrm>
            <a:off x="312912" y="0"/>
            <a:ext cx="1187908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pattern"/>
          <p:cNvSpPr/>
          <p:nvPr userDrawn="1"/>
        </p:nvSpPr>
        <p:spPr>
          <a:xfrm>
            <a:off x="312912" y="1476000"/>
            <a:ext cx="11880000" cy="5382000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 l="-3788" t="-3537" r="-3788" b="-38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main_board"/>
          <p:cNvGrpSpPr/>
          <p:nvPr userDrawn="1"/>
        </p:nvGrpSpPr>
        <p:grpSpPr>
          <a:xfrm>
            <a:off x="726439" y="365125"/>
            <a:ext cx="11016382" cy="5812879"/>
            <a:chOff x="685800" y="1400452"/>
            <a:chExt cx="8600440" cy="2709269"/>
          </a:xfrm>
          <a:effectLst>
            <a:outerShdw blurRad="203200" dist="38100" dir="2700000" algn="tl" rotWithShape="0">
              <a:prstClr val="black">
                <a:alpha val="19000"/>
              </a:prstClr>
            </a:outerShdw>
          </a:effectLst>
        </p:grpSpPr>
        <p:sp>
          <p:nvSpPr>
            <p:cNvPr id="12" name="矩形 11"/>
            <p:cNvSpPr/>
            <p:nvPr userDrawn="1"/>
          </p:nvSpPr>
          <p:spPr>
            <a:xfrm>
              <a:off x="685800" y="1400452"/>
              <a:ext cx="8600440" cy="25958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685800" y="1443366"/>
              <a:ext cx="8600440" cy="26663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solidFill>
            <a:srgbClr val="000000">
              <a:alpha val="20000"/>
            </a:srgbClr>
          </a:solidFill>
        </p:spPr>
        <p:txBody>
          <a:bodyPr/>
          <a:lstStyle/>
          <a:p>
            <a:fld id="{5B74D221-F78E-4CE2-B90E-39C483F4591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1034" y="606265"/>
            <a:ext cx="10555326" cy="656061"/>
          </a:xfrm>
        </p:spPr>
        <p:txBody>
          <a:bodyPr>
            <a:noAutofit/>
          </a:bodyPr>
          <a:lstStyle>
            <a:lvl1pPr algn="l">
              <a:defRPr sz="32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0168" y="1283641"/>
            <a:ext cx="10546192" cy="4651081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8" name="矩形 37"/>
          <p:cNvSpPr/>
          <p:nvPr userDrawn="1"/>
        </p:nvSpPr>
        <p:spPr>
          <a:xfrm>
            <a:off x="722384" y="704310"/>
            <a:ext cx="144255" cy="4439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jwc_logo"/>
          <p:cNvGrpSpPr/>
          <p:nvPr userDrawn="1"/>
        </p:nvGrpSpPr>
        <p:grpSpPr>
          <a:xfrm>
            <a:off x="810813" y="6370363"/>
            <a:ext cx="1809740" cy="305514"/>
            <a:chOff x="8729725" y="4570716"/>
            <a:chExt cx="2830513" cy="477838"/>
          </a:xfrm>
          <a:solidFill>
            <a:schemeClr val="bg1">
              <a:alpha val="50000"/>
            </a:schemeClr>
          </a:solidFill>
        </p:grpSpPr>
        <p:sp>
          <p:nvSpPr>
            <p:cNvPr id="39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17696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g_lef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9" name="abg_main_theme"/>
          <p:cNvSpPr/>
          <p:nvPr userDrawn="1"/>
        </p:nvSpPr>
        <p:spPr>
          <a:xfrm>
            <a:off x="312912" y="0"/>
            <a:ext cx="1187908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pattern"/>
          <p:cNvSpPr/>
          <p:nvPr userDrawn="1"/>
        </p:nvSpPr>
        <p:spPr>
          <a:xfrm>
            <a:off x="312912" y="1476000"/>
            <a:ext cx="11880000" cy="5382000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 l="-3788" t="-3537" r="-3788" b="-38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main_board"/>
          <p:cNvGrpSpPr/>
          <p:nvPr userDrawn="1"/>
        </p:nvGrpSpPr>
        <p:grpSpPr>
          <a:xfrm>
            <a:off x="726439" y="365125"/>
            <a:ext cx="11016382" cy="5812881"/>
            <a:chOff x="685800" y="1400452"/>
            <a:chExt cx="8600440" cy="2709270"/>
          </a:xfrm>
          <a:effectLst>
            <a:outerShdw blurRad="203200" dist="38100" dir="2700000" algn="tl" rotWithShape="0">
              <a:prstClr val="black">
                <a:alpha val="19000"/>
              </a:prstClr>
            </a:outerShdw>
          </a:effectLst>
        </p:grpSpPr>
        <p:sp>
          <p:nvSpPr>
            <p:cNvPr id="12" name="矩形 11"/>
            <p:cNvSpPr/>
            <p:nvPr userDrawn="1"/>
          </p:nvSpPr>
          <p:spPr>
            <a:xfrm>
              <a:off x="685800" y="1400452"/>
              <a:ext cx="8600440" cy="25958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685800" y="1443367"/>
              <a:ext cx="8600440" cy="26663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solidFill>
            <a:srgbClr val="000000">
              <a:alpha val="20000"/>
            </a:srgbClr>
          </a:solidFill>
        </p:spPr>
        <p:txBody>
          <a:bodyPr/>
          <a:lstStyle/>
          <a:p>
            <a:fld id="{5B74D221-F78E-4CE2-B90E-39C483F4591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0168" y="711201"/>
            <a:ext cx="10546192" cy="5223522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grpSp>
        <p:nvGrpSpPr>
          <p:cNvPr id="37" name="jwc_logo"/>
          <p:cNvGrpSpPr/>
          <p:nvPr userDrawn="1"/>
        </p:nvGrpSpPr>
        <p:grpSpPr>
          <a:xfrm>
            <a:off x="810813" y="6370363"/>
            <a:ext cx="1809740" cy="305514"/>
            <a:chOff x="8729725" y="4570716"/>
            <a:chExt cx="2830513" cy="477838"/>
          </a:xfrm>
          <a:solidFill>
            <a:schemeClr val="bg1">
              <a:alpha val="50000"/>
            </a:schemeClr>
          </a:solidFill>
        </p:grpSpPr>
        <p:sp>
          <p:nvSpPr>
            <p:cNvPr id="38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93864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g_lef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9" name="abg_main_theme"/>
          <p:cNvSpPr/>
          <p:nvPr userDrawn="1"/>
        </p:nvSpPr>
        <p:spPr>
          <a:xfrm>
            <a:off x="312912" y="0"/>
            <a:ext cx="1187908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pattern"/>
          <p:cNvSpPr/>
          <p:nvPr userDrawn="1"/>
        </p:nvSpPr>
        <p:spPr>
          <a:xfrm>
            <a:off x="312912" y="1476000"/>
            <a:ext cx="11880000" cy="5382000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 l="-3788" t="-3537" r="-3788" b="-38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solidFill>
            <a:srgbClr val="000000">
              <a:alpha val="20000"/>
            </a:srgbClr>
          </a:solidFill>
        </p:spPr>
        <p:txBody>
          <a:bodyPr/>
          <a:lstStyle/>
          <a:p>
            <a:fld id="{5B74D221-F78E-4CE2-B90E-39C483F4591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37" name="jwc_logo"/>
          <p:cNvGrpSpPr/>
          <p:nvPr userDrawn="1"/>
        </p:nvGrpSpPr>
        <p:grpSpPr>
          <a:xfrm>
            <a:off x="810813" y="6370363"/>
            <a:ext cx="1809740" cy="305514"/>
            <a:chOff x="8729725" y="4570716"/>
            <a:chExt cx="2830513" cy="477838"/>
          </a:xfrm>
          <a:solidFill>
            <a:schemeClr val="bg1">
              <a:alpha val="50000"/>
            </a:schemeClr>
          </a:solidFill>
        </p:grpSpPr>
        <p:sp>
          <p:nvSpPr>
            <p:cNvPr id="38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00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致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g_right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" r="277"/>
          <a:stretch/>
        </p:blipFill>
        <p:spPr>
          <a:xfrm>
            <a:off x="7677150" y="-2621"/>
            <a:ext cx="4514850" cy="6858000"/>
          </a:xfrm>
          <a:prstGeom prst="rect">
            <a:avLst/>
          </a:prstGeom>
        </p:spPr>
      </p:pic>
      <p:pic>
        <p:nvPicPr>
          <p:cNvPr id="8" name="bg_lef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9" name="bg_main_theme"/>
          <p:cNvSpPr/>
          <p:nvPr userDrawn="1"/>
        </p:nvSpPr>
        <p:spPr>
          <a:xfrm>
            <a:off x="956064" y="0"/>
            <a:ext cx="677823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pattern"/>
          <p:cNvSpPr/>
          <p:nvPr userDrawn="1"/>
        </p:nvSpPr>
        <p:spPr>
          <a:xfrm>
            <a:off x="504000" y="2951480"/>
            <a:ext cx="8597407" cy="3903899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 l="-12182" t="-11784" r="-11344" b="-994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main_board"/>
          <p:cNvGrpSpPr/>
          <p:nvPr userDrawn="1"/>
        </p:nvGrpSpPr>
        <p:grpSpPr>
          <a:xfrm>
            <a:off x="1443990" y="1400452"/>
            <a:ext cx="6774180" cy="2709268"/>
            <a:chOff x="685800" y="1400452"/>
            <a:chExt cx="8600440" cy="2709268"/>
          </a:xfrm>
          <a:effectLst>
            <a:outerShdw blurRad="203200" dist="38100" dir="2700000" algn="tl" rotWithShape="0">
              <a:prstClr val="black">
                <a:alpha val="19000"/>
              </a:prstClr>
            </a:outerShdw>
          </a:effectLst>
        </p:grpSpPr>
        <p:sp>
          <p:nvSpPr>
            <p:cNvPr id="14" name="矩形 13"/>
            <p:cNvSpPr/>
            <p:nvPr userDrawn="1"/>
          </p:nvSpPr>
          <p:spPr>
            <a:xfrm>
              <a:off x="685800" y="1400452"/>
              <a:ext cx="8600440" cy="25958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685800" y="1513840"/>
              <a:ext cx="8600440" cy="2595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863639" y="2004459"/>
            <a:ext cx="5972261" cy="833633"/>
          </a:xfrm>
        </p:spPr>
        <p:txBody>
          <a:bodyPr anchor="ctr">
            <a:noAutofit/>
          </a:bodyPr>
          <a:lstStyle>
            <a:lvl1pPr algn="l">
              <a:defRPr sz="6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/>
              <a:t>谢谢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863639" y="2838092"/>
            <a:ext cx="5972261" cy="49061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单击以编辑副标题</a:t>
            </a:r>
          </a:p>
        </p:txBody>
      </p:sp>
      <p:sp>
        <p:nvSpPr>
          <p:cNvPr id="16" name="矩形 15"/>
          <p:cNvSpPr/>
          <p:nvPr userDrawn="1"/>
        </p:nvSpPr>
        <p:spPr>
          <a:xfrm>
            <a:off x="1439934" y="2004459"/>
            <a:ext cx="233680" cy="743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0" name="jwc_logo"/>
          <p:cNvGrpSpPr/>
          <p:nvPr userDrawn="1"/>
        </p:nvGrpSpPr>
        <p:grpSpPr>
          <a:xfrm>
            <a:off x="1529041" y="6238395"/>
            <a:ext cx="1809740" cy="305514"/>
            <a:chOff x="8729725" y="4570716"/>
            <a:chExt cx="2830513" cy="477838"/>
          </a:xfrm>
          <a:solidFill>
            <a:schemeClr val="bg1">
              <a:alpha val="50000"/>
            </a:schemeClr>
          </a:solidFill>
        </p:grpSpPr>
        <p:sp>
          <p:nvSpPr>
            <p:cNvPr id="61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0497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7FAE3-B6A6-4F8C-A3EE-9B3A5A9AB4F0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353800" y="6356349"/>
            <a:ext cx="412750" cy="365125"/>
          </a:xfrm>
          <a:prstGeom prst="rect">
            <a:avLst/>
          </a:prstGeom>
          <a:solidFill>
            <a:schemeClr val="tx1">
              <a:alpha val="10000"/>
            </a:schemeClr>
          </a:solidFill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fld id="{5B74D221-F78E-4CE2-B90E-39C483F459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42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0" r:id="rId3"/>
    <p:sldLayoutId id="2147483650" r:id="rId4"/>
    <p:sldLayoutId id="2147483663" r:id="rId5"/>
    <p:sldLayoutId id="2147483664" r:id="rId6"/>
    <p:sldLayoutId id="214748366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3600" dirty="0">
                <a:latin typeface="+mj-ea"/>
              </a:rPr>
              <a:t>GD32</a:t>
            </a:r>
            <a:r>
              <a:rPr lang="zh-CN" altLang="zh-CN" sz="3600" b="1" kern="100" dirty="0">
                <a:effectLst/>
                <a:latin typeface="+mj-ea"/>
                <a:cs typeface="Times New Roman" panose="02020603050405020304" pitchFamily="18" charset="0"/>
              </a:rPr>
              <a:t>自平衡独轮车设计</a:t>
            </a:r>
            <a:endParaRPr lang="zh-CN" altLang="en-US" sz="3600" dirty="0">
              <a:latin typeface="+mj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6088" y="3241689"/>
            <a:ext cx="7934411" cy="490619"/>
          </a:xfrm>
        </p:spPr>
        <p:txBody>
          <a:bodyPr/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0394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4D221-F78E-4CE2-B90E-39C483F4591B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硬件部分</a:t>
            </a:r>
          </a:p>
        </p:txBody>
      </p:sp>
      <p:sp>
        <p:nvSpPr>
          <p:cNvPr id="8" name="Text 7">
            <a:extLst>
              <a:ext uri="{FF2B5EF4-FFF2-40B4-BE49-F238E27FC236}">
                <a16:creationId xmlns:a16="http://schemas.microsoft.com/office/drawing/2014/main" id="{1A5625B9-4E41-4A80-AC5D-D85E739544A9}"/>
              </a:ext>
            </a:extLst>
          </p:cNvPr>
          <p:cNvSpPr/>
          <p:nvPr/>
        </p:nvSpPr>
        <p:spPr>
          <a:xfrm>
            <a:off x="2190094" y="1898096"/>
            <a:ext cx="1270599" cy="4983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buNone/>
            </a:pPr>
            <a:r>
              <a:rPr lang="zh-CN" altLang="en-US" b="1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开发平台</a:t>
            </a:r>
            <a:endParaRPr lang="en-US" b="1" dirty="0">
              <a:latin typeface="+mn-ea"/>
            </a:endParaRPr>
          </a:p>
        </p:txBody>
      </p:sp>
      <p:sp>
        <p:nvSpPr>
          <p:cNvPr id="10" name="Text 12">
            <a:extLst>
              <a:ext uri="{FF2B5EF4-FFF2-40B4-BE49-F238E27FC236}">
                <a16:creationId xmlns:a16="http://schemas.microsoft.com/office/drawing/2014/main" id="{6174112E-4487-4CB4-9311-8D4CD7429BB8}"/>
              </a:ext>
            </a:extLst>
          </p:cNvPr>
          <p:cNvSpPr/>
          <p:nvPr/>
        </p:nvSpPr>
        <p:spPr>
          <a:xfrm>
            <a:off x="6003671" y="1598136"/>
            <a:ext cx="1348105" cy="4983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buNone/>
            </a:pPr>
            <a:r>
              <a:rPr lang="zh-CN" altLang="en-US" b="1" dirty="0">
                <a:solidFill>
                  <a:srgbClr val="383838"/>
                </a:solidFill>
                <a:latin typeface="+mn-ea"/>
              </a:rPr>
              <a:t>无刷电机</a:t>
            </a:r>
            <a:endParaRPr lang="en-US" b="1" dirty="0">
              <a:latin typeface="+mn-ea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4B2348C-F06F-47BC-A5E7-1B0A9E848F7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2" t="18234" r="25705" b="14254"/>
          <a:stretch>
            <a:fillRect/>
          </a:stretch>
        </p:blipFill>
        <p:spPr>
          <a:xfrm>
            <a:off x="1154690" y="2845835"/>
            <a:ext cx="3728720" cy="225171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C5B63A00-0D0F-468D-9AD4-1E17C5E262C4}"/>
              </a:ext>
            </a:extLst>
          </p:cNvPr>
          <p:cNvSpPr txBox="1"/>
          <p:nvPr/>
        </p:nvSpPr>
        <p:spPr>
          <a:xfrm>
            <a:off x="1414272" y="2432342"/>
            <a:ext cx="3275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kern="1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GD32F470</a:t>
            </a:r>
            <a:r>
              <a:rPr lang="zh-CN" altLang="zh-CN" sz="1800" kern="1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（嘉立创梁山派）</a:t>
            </a:r>
            <a:endParaRPr lang="zh-CN" altLang="en-US" dirty="0"/>
          </a:p>
        </p:txBody>
      </p:sp>
      <p:pic>
        <p:nvPicPr>
          <p:cNvPr id="14" name="图片 13" descr="微信图片_20240621163224">
            <a:extLst>
              <a:ext uri="{FF2B5EF4-FFF2-40B4-BE49-F238E27FC236}">
                <a16:creationId xmlns:a16="http://schemas.microsoft.com/office/drawing/2014/main" id="{96746783-CBF3-482D-901F-1FD5825754E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70063" y="2252110"/>
            <a:ext cx="2845435" cy="2845435"/>
          </a:xfrm>
          <a:prstGeom prst="rect">
            <a:avLst/>
          </a:prstGeom>
        </p:spPr>
      </p:pic>
      <p:pic>
        <p:nvPicPr>
          <p:cNvPr id="15" name="图片 14" descr="mpu6050">
            <a:extLst>
              <a:ext uri="{FF2B5EF4-FFF2-40B4-BE49-F238E27FC236}">
                <a16:creationId xmlns:a16="http://schemas.microsoft.com/office/drawing/2014/main" id="{860534FB-DFC7-43D8-A492-BA769FDD712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287827" y="2845835"/>
            <a:ext cx="1419225" cy="1790700"/>
          </a:xfrm>
          <a:prstGeom prst="rect">
            <a:avLst/>
          </a:prstGeom>
        </p:spPr>
      </p:pic>
      <p:sp>
        <p:nvSpPr>
          <p:cNvPr id="16" name="Text 12">
            <a:extLst>
              <a:ext uri="{FF2B5EF4-FFF2-40B4-BE49-F238E27FC236}">
                <a16:creationId xmlns:a16="http://schemas.microsoft.com/office/drawing/2014/main" id="{300CF3A6-FFED-4667-86F8-47459C751D5E}"/>
              </a:ext>
            </a:extLst>
          </p:cNvPr>
          <p:cNvSpPr/>
          <p:nvPr/>
        </p:nvSpPr>
        <p:spPr>
          <a:xfrm>
            <a:off x="9220701" y="1835608"/>
            <a:ext cx="1348105" cy="4983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buNone/>
            </a:pPr>
            <a:r>
              <a:rPr lang="en-US" altLang="zh-CN" b="1" dirty="0">
                <a:solidFill>
                  <a:srgbClr val="383838"/>
                </a:solidFill>
                <a:latin typeface="+mn-ea"/>
              </a:rPr>
              <a:t>MPU6050</a:t>
            </a:r>
            <a:endParaRPr lang="en-US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31084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4D221-F78E-4CE2-B90E-39C483F4591B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硬件部分</a:t>
            </a:r>
          </a:p>
        </p:txBody>
      </p:sp>
      <p:pic>
        <p:nvPicPr>
          <p:cNvPr id="21" name="图片 20" descr="微信图片_20240621170914">
            <a:extLst>
              <a:ext uri="{FF2B5EF4-FFF2-40B4-BE49-F238E27FC236}">
                <a16:creationId xmlns:a16="http://schemas.microsoft.com/office/drawing/2014/main" id="{5095347A-C1B1-4D8A-9B7C-081D0AF00500}"/>
              </a:ext>
            </a:extLst>
          </p:cNvPr>
          <p:cNvPicPr/>
          <p:nvPr/>
        </p:nvPicPr>
        <p:blipFill>
          <a:blip r:embed="rId3"/>
          <a:srcRect l="29612" t="11156" r="22920" b="25016"/>
          <a:stretch>
            <a:fillRect/>
          </a:stretch>
        </p:blipFill>
        <p:spPr>
          <a:xfrm rot="16200000">
            <a:off x="2747150" y="1310627"/>
            <a:ext cx="2499995" cy="44831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558C365F-EA72-4BE6-8013-79243CE9267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7" t="1471" r="12404" b="7642"/>
          <a:stretch/>
        </p:blipFill>
        <p:spPr bwMode="auto">
          <a:xfrm rot="5400000">
            <a:off x="7144361" y="1800979"/>
            <a:ext cx="4091420" cy="35023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3" name="Text 7">
            <a:extLst>
              <a:ext uri="{FF2B5EF4-FFF2-40B4-BE49-F238E27FC236}">
                <a16:creationId xmlns:a16="http://schemas.microsoft.com/office/drawing/2014/main" id="{E7DA2887-5076-4F5D-B8A0-F1E6760E6657}"/>
              </a:ext>
            </a:extLst>
          </p:cNvPr>
          <p:cNvSpPr/>
          <p:nvPr/>
        </p:nvSpPr>
        <p:spPr>
          <a:xfrm>
            <a:off x="3275182" y="1690832"/>
            <a:ext cx="1270599" cy="4983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buNone/>
            </a:pPr>
            <a:r>
              <a:rPr lang="en-US" altLang="zh-CN" b="1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PCB</a:t>
            </a:r>
            <a:r>
              <a:rPr lang="zh-CN" altLang="en-US" b="1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控制板</a:t>
            </a:r>
            <a:endParaRPr lang="en-US" b="1" dirty="0">
              <a:latin typeface="+mn-ea"/>
            </a:endParaRPr>
          </a:p>
        </p:txBody>
      </p:sp>
      <p:sp>
        <p:nvSpPr>
          <p:cNvPr id="24" name="Text 7">
            <a:extLst>
              <a:ext uri="{FF2B5EF4-FFF2-40B4-BE49-F238E27FC236}">
                <a16:creationId xmlns:a16="http://schemas.microsoft.com/office/drawing/2014/main" id="{B5569FB8-63BC-431B-AA1A-47B2C40BF66B}"/>
              </a:ext>
            </a:extLst>
          </p:cNvPr>
          <p:cNvSpPr/>
          <p:nvPr/>
        </p:nvSpPr>
        <p:spPr>
          <a:xfrm>
            <a:off x="8314129" y="886001"/>
            <a:ext cx="1751884" cy="4983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buNone/>
            </a:pPr>
            <a:r>
              <a:rPr lang="zh-CN" altLang="en-US" b="1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机械结构</a:t>
            </a:r>
            <a:endParaRPr lang="en-US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54900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A2D04F-B542-4767-91A6-34891DAB32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软件部分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CC484A8-7C94-4279-8CC4-6DD9061AD2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001008-70DB-44EC-A4FC-3ACDA9FF47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5379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4D221-F78E-4CE2-B90E-39C483F4591B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控制逻辑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6C0FCB0-B4D9-40C8-B8B8-F68D1FB17031}"/>
              </a:ext>
            </a:extLst>
          </p:cNvPr>
          <p:cNvSpPr/>
          <p:nvPr/>
        </p:nvSpPr>
        <p:spPr>
          <a:xfrm>
            <a:off x="3891381" y="3409161"/>
            <a:ext cx="1337037" cy="656061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j-ea"/>
                <a:ea typeface="+mj-ea"/>
              </a:rPr>
              <a:t>GD32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0E155D46-C40C-4582-990C-FBC6F833339D}"/>
              </a:ext>
            </a:extLst>
          </p:cNvPr>
          <p:cNvSpPr/>
          <p:nvPr/>
        </p:nvSpPr>
        <p:spPr>
          <a:xfrm>
            <a:off x="5871073" y="3409161"/>
            <a:ext cx="1854025" cy="65606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j-ea"/>
                <a:ea typeface="+mj-ea"/>
              </a:rPr>
              <a:t>MPU6050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7" name="箭头: 上下 6">
            <a:extLst>
              <a:ext uri="{FF2B5EF4-FFF2-40B4-BE49-F238E27FC236}">
                <a16:creationId xmlns:a16="http://schemas.microsoft.com/office/drawing/2014/main" id="{9BE767AF-1AA6-43A0-9CE6-16B0385CB35A}"/>
              </a:ext>
            </a:extLst>
          </p:cNvPr>
          <p:cNvSpPr/>
          <p:nvPr/>
        </p:nvSpPr>
        <p:spPr>
          <a:xfrm rot="16200000">
            <a:off x="5461802" y="3416208"/>
            <a:ext cx="176576" cy="641966"/>
          </a:xfrm>
          <a:prstGeom prst="upDownArrow">
            <a:avLst/>
          </a:prstGeom>
          <a:solidFill>
            <a:srgbClr val="123A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BFC5AC0-CE80-4B00-BDE2-8E7A3553A4A1}"/>
              </a:ext>
            </a:extLst>
          </p:cNvPr>
          <p:cNvSpPr txBox="1"/>
          <p:nvPr/>
        </p:nvSpPr>
        <p:spPr>
          <a:xfrm>
            <a:off x="5055017" y="3409161"/>
            <a:ext cx="9894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latin typeface="+mn-ea"/>
                <a:cs typeface="Times New Roman" panose="02020603050405020304" pitchFamily="18" charset="0"/>
              </a:rPr>
              <a:t>I2C    </a:t>
            </a:r>
          </a:p>
          <a:p>
            <a:pPr algn="ctr"/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  <a:p>
            <a:pPr algn="ctr"/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姿态数据</a:t>
            </a:r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AB2AF72F-FCCA-4A6D-992E-5623BBDC8363}"/>
              </a:ext>
            </a:extLst>
          </p:cNvPr>
          <p:cNvSpPr/>
          <p:nvPr/>
        </p:nvSpPr>
        <p:spPr>
          <a:xfrm>
            <a:off x="5768258" y="2019786"/>
            <a:ext cx="1298139" cy="65606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无刷电机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8835C9F-A333-4EA2-A511-EBBB9F544E94}"/>
              </a:ext>
            </a:extLst>
          </p:cNvPr>
          <p:cNvSpPr txBox="1"/>
          <p:nvPr/>
        </p:nvSpPr>
        <p:spPr>
          <a:xfrm>
            <a:off x="5086515" y="2006051"/>
            <a:ext cx="783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+mn-ea"/>
                <a:cs typeface="Times New Roman" panose="02020603050405020304" pitchFamily="18" charset="0"/>
              </a:rPr>
              <a:t>PWM</a:t>
            </a: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9737F6B4-805F-4548-91BC-D17168564E94}"/>
              </a:ext>
            </a:extLst>
          </p:cNvPr>
          <p:cNvSpPr/>
          <p:nvPr/>
        </p:nvSpPr>
        <p:spPr>
          <a:xfrm>
            <a:off x="5125024" y="2263280"/>
            <a:ext cx="643234" cy="1908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29B20C80-6EF0-4B96-B638-84A5E0936450}"/>
              </a:ext>
            </a:extLst>
          </p:cNvPr>
          <p:cNvSpPr/>
          <p:nvPr/>
        </p:nvSpPr>
        <p:spPr>
          <a:xfrm>
            <a:off x="7758830" y="2021602"/>
            <a:ext cx="1709292" cy="656061"/>
          </a:xfrm>
          <a:prstGeom prst="roundRect">
            <a:avLst/>
          </a:prstGeom>
          <a:solidFill>
            <a:srgbClr val="3798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小车姿态变化</a:t>
            </a:r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F950A5B5-DBCC-4F7C-B05E-5E41849A8BAF}"/>
              </a:ext>
            </a:extLst>
          </p:cNvPr>
          <p:cNvSpPr/>
          <p:nvPr/>
        </p:nvSpPr>
        <p:spPr>
          <a:xfrm>
            <a:off x="7066397" y="2263281"/>
            <a:ext cx="643234" cy="1908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DCF448CD-3C3B-48C2-A9CA-C52947DD9FC0}"/>
              </a:ext>
            </a:extLst>
          </p:cNvPr>
          <p:cNvSpPr/>
          <p:nvPr/>
        </p:nvSpPr>
        <p:spPr>
          <a:xfrm>
            <a:off x="3889870" y="2006051"/>
            <a:ext cx="1253031" cy="656061"/>
          </a:xfrm>
          <a:prstGeom prst="roundRect">
            <a:avLst/>
          </a:prstGeom>
          <a:solidFill>
            <a:srgbClr val="3798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串级</a:t>
            </a:r>
            <a:r>
              <a:rPr lang="en-US" altLang="zh-CN" dirty="0" err="1">
                <a:latin typeface="+mj-ea"/>
                <a:ea typeface="+mj-ea"/>
              </a:rPr>
              <a:t>pid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11" name="箭头: 圆角右 10">
            <a:extLst>
              <a:ext uri="{FF2B5EF4-FFF2-40B4-BE49-F238E27FC236}">
                <a16:creationId xmlns:a16="http://schemas.microsoft.com/office/drawing/2014/main" id="{C693B489-CD0A-4FC2-82CA-DA0009BF6EBD}"/>
              </a:ext>
            </a:extLst>
          </p:cNvPr>
          <p:cNvSpPr/>
          <p:nvPr/>
        </p:nvSpPr>
        <p:spPr>
          <a:xfrm rot="10800000">
            <a:off x="7725096" y="2675847"/>
            <a:ext cx="1065749" cy="1227017"/>
          </a:xfrm>
          <a:prstGeom prst="bentArrow">
            <a:avLst>
              <a:gd name="adj1" fmla="val 9840"/>
              <a:gd name="adj2" fmla="val 12416"/>
              <a:gd name="adj3" fmla="val 13515"/>
              <a:gd name="adj4" fmla="val 7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箭头: 左弧形 12">
            <a:extLst>
              <a:ext uri="{FF2B5EF4-FFF2-40B4-BE49-F238E27FC236}">
                <a16:creationId xmlns:a16="http://schemas.microsoft.com/office/drawing/2014/main" id="{BA9E9B66-98D9-4CD5-B59C-D14ECD32A8DF}"/>
              </a:ext>
            </a:extLst>
          </p:cNvPr>
          <p:cNvSpPr/>
          <p:nvPr/>
        </p:nvSpPr>
        <p:spPr>
          <a:xfrm rot="10800000" flipH="1">
            <a:off x="3095913" y="2144129"/>
            <a:ext cx="769358" cy="1758735"/>
          </a:xfrm>
          <a:prstGeom prst="curvedRightArrow">
            <a:avLst>
              <a:gd name="adj1" fmla="val 25000"/>
              <a:gd name="adj2" fmla="val 40911"/>
              <a:gd name="adj3" fmla="val 168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8" name="图形 17" descr="便携式计算机 纯色填充">
            <a:extLst>
              <a:ext uri="{FF2B5EF4-FFF2-40B4-BE49-F238E27FC236}">
                <a16:creationId xmlns:a16="http://schemas.microsoft.com/office/drawing/2014/main" id="{50FF8CCF-5A87-4ADD-B144-90440B86F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0617" y="4497901"/>
            <a:ext cx="914400" cy="914400"/>
          </a:xfrm>
          <a:prstGeom prst="rect">
            <a:avLst/>
          </a:prstGeom>
        </p:spPr>
      </p:pic>
      <p:sp>
        <p:nvSpPr>
          <p:cNvPr id="35" name="箭头: 上下 34">
            <a:extLst>
              <a:ext uri="{FF2B5EF4-FFF2-40B4-BE49-F238E27FC236}">
                <a16:creationId xmlns:a16="http://schemas.microsoft.com/office/drawing/2014/main" id="{EB9F6AC3-6FE5-4BC5-AF35-AE4CFF4BBD76}"/>
              </a:ext>
            </a:extLst>
          </p:cNvPr>
          <p:cNvSpPr/>
          <p:nvPr/>
        </p:nvSpPr>
        <p:spPr>
          <a:xfrm>
            <a:off x="4516385" y="4065222"/>
            <a:ext cx="124984" cy="59506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B78F11A-DB8D-4D9D-9548-C44C3159854D}"/>
              </a:ext>
            </a:extLst>
          </p:cNvPr>
          <p:cNvSpPr txBox="1"/>
          <p:nvPr/>
        </p:nvSpPr>
        <p:spPr>
          <a:xfrm>
            <a:off x="3760851" y="4243562"/>
            <a:ext cx="1598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latin typeface="+mn-ea"/>
                <a:cs typeface="Times New Roman" panose="02020603050405020304" pitchFamily="18" charset="0"/>
              </a:rPr>
              <a:t>USART  </a:t>
            </a:r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上位机</a:t>
            </a:r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936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4D221-F78E-4CE2-B90E-39C483F4591B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FreeRTOS</a:t>
            </a:r>
            <a:r>
              <a:rPr lang="zh-CN" altLang="en-US" dirty="0"/>
              <a:t>任务管理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B07CDD8-F31A-47B4-8702-D2A286C26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520" y="1581952"/>
            <a:ext cx="4880273" cy="3694095"/>
          </a:xfrm>
          <a:prstGeom prst="rect">
            <a:avLst/>
          </a:prstGeom>
        </p:spPr>
      </p:pic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626B21BC-4F88-4E3A-82AA-5DA79405A9A0}"/>
              </a:ext>
            </a:extLst>
          </p:cNvPr>
          <p:cNvSpPr/>
          <p:nvPr/>
        </p:nvSpPr>
        <p:spPr>
          <a:xfrm>
            <a:off x="1648701" y="1529432"/>
            <a:ext cx="1128905" cy="656061"/>
          </a:xfrm>
          <a:prstGeom prst="roundRect">
            <a:avLst/>
          </a:prstGeom>
          <a:solidFill>
            <a:srgbClr val="3798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初始化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16B662E-6720-4780-B063-99BD23DF16C6}"/>
              </a:ext>
            </a:extLst>
          </p:cNvPr>
          <p:cNvSpPr/>
          <p:nvPr/>
        </p:nvSpPr>
        <p:spPr>
          <a:xfrm>
            <a:off x="1324203" y="2928201"/>
            <a:ext cx="1777899" cy="656061"/>
          </a:xfrm>
          <a:prstGeom prst="roundRect">
            <a:avLst/>
          </a:prstGeom>
          <a:solidFill>
            <a:srgbClr val="3798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创建开始任务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5ED10FEB-B2A1-42D1-8F93-95ABB6175B4B}"/>
              </a:ext>
            </a:extLst>
          </p:cNvPr>
          <p:cNvSpPr/>
          <p:nvPr/>
        </p:nvSpPr>
        <p:spPr>
          <a:xfrm>
            <a:off x="1324207" y="4326970"/>
            <a:ext cx="1777899" cy="656061"/>
          </a:xfrm>
          <a:prstGeom prst="roundRect">
            <a:avLst/>
          </a:prstGeom>
          <a:solidFill>
            <a:srgbClr val="3798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进行任务调度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CE8374FC-C361-4BFD-A7A8-EE80739CE9D3}"/>
              </a:ext>
            </a:extLst>
          </p:cNvPr>
          <p:cNvSpPr/>
          <p:nvPr/>
        </p:nvSpPr>
        <p:spPr>
          <a:xfrm>
            <a:off x="1629783" y="5251043"/>
            <a:ext cx="1166745" cy="656061"/>
          </a:xfrm>
          <a:prstGeom prst="roundRect">
            <a:avLst/>
          </a:prstGeom>
          <a:solidFill>
            <a:srgbClr val="3798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j-ea"/>
                <a:ea typeface="+mj-ea"/>
              </a:rPr>
              <a:t>while(1)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6DC61B81-FFFD-4D7A-8CAA-F1D91B20BDDE}"/>
              </a:ext>
            </a:extLst>
          </p:cNvPr>
          <p:cNvSpPr/>
          <p:nvPr/>
        </p:nvSpPr>
        <p:spPr>
          <a:xfrm>
            <a:off x="3501082" y="1958470"/>
            <a:ext cx="1777899" cy="656061"/>
          </a:xfrm>
          <a:prstGeom prst="roundRect">
            <a:avLst/>
          </a:prstGeom>
          <a:solidFill>
            <a:srgbClr val="3798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创建</a:t>
            </a:r>
            <a:r>
              <a:rPr lang="en-US" altLang="zh-CN" dirty="0" err="1">
                <a:latin typeface="+mj-ea"/>
                <a:ea typeface="+mj-ea"/>
              </a:rPr>
              <a:t>LED_Task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E3A62028-880E-4DC8-86EC-413081A8C49F}"/>
              </a:ext>
            </a:extLst>
          </p:cNvPr>
          <p:cNvSpPr/>
          <p:nvPr/>
        </p:nvSpPr>
        <p:spPr>
          <a:xfrm>
            <a:off x="3501082" y="2834731"/>
            <a:ext cx="1777899" cy="656061"/>
          </a:xfrm>
          <a:prstGeom prst="roundRect">
            <a:avLst/>
          </a:prstGeom>
          <a:solidFill>
            <a:srgbClr val="3798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创建</a:t>
            </a:r>
            <a:r>
              <a:rPr lang="en-US" altLang="zh-CN" dirty="0" err="1">
                <a:latin typeface="+mj-ea"/>
                <a:ea typeface="+mj-ea"/>
              </a:rPr>
              <a:t>attitudeTask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3C279DAD-D879-4AFC-8A2E-5E83EF103077}"/>
              </a:ext>
            </a:extLst>
          </p:cNvPr>
          <p:cNvSpPr/>
          <p:nvPr/>
        </p:nvSpPr>
        <p:spPr>
          <a:xfrm>
            <a:off x="3501081" y="3818823"/>
            <a:ext cx="1777899" cy="656061"/>
          </a:xfrm>
          <a:prstGeom prst="roundRect">
            <a:avLst/>
          </a:prstGeom>
          <a:solidFill>
            <a:srgbClr val="3798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创建</a:t>
            </a:r>
            <a:r>
              <a:rPr lang="en-US" altLang="zh-CN" dirty="0" err="1">
                <a:latin typeface="+mj-ea"/>
                <a:ea typeface="+mj-ea"/>
              </a:rPr>
              <a:t>sensorsTask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8" name="左大括号 7">
            <a:extLst>
              <a:ext uri="{FF2B5EF4-FFF2-40B4-BE49-F238E27FC236}">
                <a16:creationId xmlns:a16="http://schemas.microsoft.com/office/drawing/2014/main" id="{B61CC83C-BE92-41A5-90CA-4E51AC585D9A}"/>
              </a:ext>
            </a:extLst>
          </p:cNvPr>
          <p:cNvSpPr/>
          <p:nvPr/>
        </p:nvSpPr>
        <p:spPr>
          <a:xfrm>
            <a:off x="3191528" y="2286500"/>
            <a:ext cx="245537" cy="1936005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83E1A63-EB70-401A-8CBC-2E44C4E3B745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 flipH="1">
            <a:off x="2213153" y="2185493"/>
            <a:ext cx="1" cy="7427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42F1FA3D-6631-4D5F-A3F8-0D330276ADFC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>
            <a:off x="2213153" y="3584262"/>
            <a:ext cx="4" cy="7427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956D65F1-56D5-4E9B-8733-CF0210859237}"/>
              </a:ext>
            </a:extLst>
          </p:cNvPr>
          <p:cNvCxnSpPr>
            <a:stCxn id="18" idx="2"/>
            <a:endCxn id="20" idx="0"/>
          </p:cNvCxnSpPr>
          <p:nvPr/>
        </p:nvCxnSpPr>
        <p:spPr>
          <a:xfrm flipH="1">
            <a:off x="2213156" y="4983031"/>
            <a:ext cx="1" cy="26801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8843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569AE2-C214-4E87-8FA2-C7B4464FE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实验部分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7C7366B-898F-476B-80C9-04CEFD5D25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4D18CC-8C4C-42FE-8BA8-E9D2598613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7308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4D221-F78E-4CE2-B90E-39C483F4591B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无刷电机控制</a:t>
            </a:r>
          </a:p>
        </p:txBody>
      </p:sp>
      <p:pic>
        <p:nvPicPr>
          <p:cNvPr id="2" name="4e954f1ba6071083468df98101cdbbfd">
            <a:hlinkClick r:id="" action="ppaction://media"/>
            <a:extLst>
              <a:ext uri="{FF2B5EF4-FFF2-40B4-BE49-F238E27FC236}">
                <a16:creationId xmlns:a16="http://schemas.microsoft.com/office/drawing/2014/main" id="{26D2980E-68D7-44FF-A082-D825A453BB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22220" y="549068"/>
            <a:ext cx="5885033" cy="3310331"/>
          </a:xfrm>
          <a:prstGeom prst="rect">
            <a:avLst/>
          </a:prstGeom>
        </p:spPr>
      </p:pic>
      <p:pic>
        <p:nvPicPr>
          <p:cNvPr id="5" name="f947cb43d0358ef92b47bc722f455710">
            <a:hlinkClick r:id="" action="ppaction://media"/>
            <a:extLst>
              <a:ext uri="{FF2B5EF4-FFF2-40B4-BE49-F238E27FC236}">
                <a16:creationId xmlns:a16="http://schemas.microsoft.com/office/drawing/2014/main" id="{C4A738E6-AAC7-4237-BEB0-D3CF41EEB0A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2874" y="3353326"/>
            <a:ext cx="4874230" cy="274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96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4D221-F78E-4CE2-B90E-39C483F4591B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姿态读取</a:t>
            </a:r>
          </a:p>
        </p:txBody>
      </p:sp>
      <p:pic>
        <p:nvPicPr>
          <p:cNvPr id="3" name="0aac51abc076c4ab8a1c2a8f4762a7f1">
            <a:hlinkClick r:id="" action="ppaction://media"/>
            <a:extLst>
              <a:ext uri="{FF2B5EF4-FFF2-40B4-BE49-F238E27FC236}">
                <a16:creationId xmlns:a16="http://schemas.microsoft.com/office/drawing/2014/main" id="{7EBEDC27-4E48-4E12-8DC1-1DE3B76133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4465" y="853529"/>
            <a:ext cx="2897405" cy="515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785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teach05">
      <a:dk1>
        <a:srgbClr val="323F4F"/>
      </a:dk1>
      <a:lt1>
        <a:sysClr val="window" lastClr="FFFFFF"/>
      </a:lt1>
      <a:dk2>
        <a:srgbClr val="44546A"/>
      </a:dk2>
      <a:lt2>
        <a:srgbClr val="E7E6E6"/>
      </a:lt2>
      <a:accent1>
        <a:srgbClr val="123B64"/>
      </a:accent1>
      <a:accent2>
        <a:srgbClr val="3798EC"/>
      </a:accent2>
      <a:accent3>
        <a:srgbClr val="FFCB0E"/>
      </a:accent3>
      <a:accent4>
        <a:srgbClr val="D7244E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ach">
      <a:majorFont>
        <a:latin typeface="Candara"/>
        <a:ea typeface="微软雅黑"/>
        <a:cs typeface=""/>
      </a:majorFont>
      <a:minorFont>
        <a:latin typeface="Candar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781</TotalTime>
  <Words>86</Words>
  <Application>Microsoft Office PowerPoint</Application>
  <PresentationFormat>宽屏</PresentationFormat>
  <Paragraphs>41</Paragraphs>
  <Slides>9</Slides>
  <Notes>1</Notes>
  <HiddenSlides>0</HiddenSlides>
  <MMClips>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微软雅黑</vt:lpstr>
      <vt:lpstr>Arial</vt:lpstr>
      <vt:lpstr>Candara</vt:lpstr>
      <vt:lpstr>Office 主题​​</vt:lpstr>
      <vt:lpstr>GD32自平衡独轮车设计</vt:lpstr>
      <vt:lpstr>硬件部分</vt:lpstr>
      <vt:lpstr>硬件部分</vt:lpstr>
      <vt:lpstr>软件部分</vt:lpstr>
      <vt:lpstr>控制逻辑</vt:lpstr>
      <vt:lpstr>FreeRTOS任务管理</vt:lpstr>
      <vt:lpstr>实验部分</vt:lpstr>
      <vt:lpstr>无刷电机控制</vt:lpstr>
      <vt:lpstr>姿态读取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教务处PPT模板005</dc:title>
  <dc:creator>现代教育技术中心</dc:creator>
  <cp:lastModifiedBy>yuhan chen</cp:lastModifiedBy>
  <cp:revision>75</cp:revision>
  <dcterms:created xsi:type="dcterms:W3CDTF">2019-09-10T12:31:38Z</dcterms:created>
  <dcterms:modified xsi:type="dcterms:W3CDTF">2024-06-23T09:48:34Z</dcterms:modified>
</cp:coreProperties>
</file>

<file path=docProps/thumbnail.jpeg>
</file>